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Aileron" panose="020B0604020202020204" charset="0"/>
      <p:regular r:id="rId15"/>
    </p:embeddedFont>
    <p:embeddedFont>
      <p:font typeface="Aileron Bold" panose="020B0604020202020204" charset="0"/>
      <p:regular r:id="rId16"/>
    </p:embeddedFont>
    <p:embeddedFont>
      <p:font typeface="Aileron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34041" y="-1256255"/>
            <a:ext cx="21229135" cy="14143911"/>
          </a:xfrm>
          <a:custGeom>
            <a:avLst/>
            <a:gdLst/>
            <a:ahLst/>
            <a:cxnLst/>
            <a:rect l="l" t="t" r="r" b="b"/>
            <a:pathLst>
              <a:path w="21229135" h="14143911">
                <a:moveTo>
                  <a:pt x="0" y="0"/>
                </a:moveTo>
                <a:lnTo>
                  <a:pt x="21229136" y="0"/>
                </a:lnTo>
                <a:lnTo>
                  <a:pt x="21229136" y="14143911"/>
                </a:lnTo>
                <a:lnTo>
                  <a:pt x="0" y="1414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80839" y="7443389"/>
            <a:ext cx="1837444" cy="2055322"/>
          </a:xfrm>
          <a:custGeom>
            <a:avLst/>
            <a:gdLst/>
            <a:ahLst/>
            <a:cxnLst/>
            <a:rect l="l" t="t" r="r" b="b"/>
            <a:pathLst>
              <a:path w="1837444" h="2055322">
                <a:moveTo>
                  <a:pt x="0" y="0"/>
                </a:moveTo>
                <a:lnTo>
                  <a:pt x="1837444" y="0"/>
                </a:lnTo>
                <a:lnTo>
                  <a:pt x="1837444" y="2055322"/>
                </a:lnTo>
                <a:lnTo>
                  <a:pt x="0" y="2055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1895475"/>
            <a:ext cx="18288000" cy="5850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40"/>
              </a:lnSpc>
            </a:pPr>
            <a:r>
              <a:rPr lang="en-US" sz="29233" b="1" spc="-3537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JONGEREN</a:t>
            </a:r>
          </a:p>
          <a:p>
            <a:pPr marL="0" lvl="0" indent="0" algn="ctr">
              <a:lnSpc>
                <a:spcPts val="21340"/>
              </a:lnSpc>
            </a:pPr>
            <a:r>
              <a:rPr lang="en-US" sz="29233" b="1" spc="-3537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BEGRIJPEN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1473" y="9065514"/>
            <a:ext cx="2513344" cy="43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74"/>
              </a:lnSpc>
            </a:pPr>
            <a:r>
              <a:rPr lang="en-US" sz="1800" b="1" spc="-54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PLATFORM KEKREN HARDENBERG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46765" y="-1161444"/>
            <a:ext cx="7941235" cy="11911852"/>
          </a:xfrm>
          <a:custGeom>
            <a:avLst/>
            <a:gdLst/>
            <a:ahLst/>
            <a:cxnLst/>
            <a:rect l="l" t="t" r="r" b="b"/>
            <a:pathLst>
              <a:path w="7941235" h="11911852">
                <a:moveTo>
                  <a:pt x="0" y="0"/>
                </a:moveTo>
                <a:lnTo>
                  <a:pt x="7941235" y="0"/>
                </a:lnTo>
                <a:lnTo>
                  <a:pt x="7941235" y="11911853"/>
                </a:lnTo>
                <a:lnTo>
                  <a:pt x="0" y="119118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17383" y="1076325"/>
            <a:ext cx="2916294" cy="1014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NIEUWSGIERIG</a:t>
            </a:r>
          </a:p>
          <a:p>
            <a:pPr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ECHT LUISTEREN</a:t>
            </a:r>
          </a:p>
          <a:p>
            <a:pPr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BEGRIJPEN</a:t>
            </a:r>
          </a:p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ONGEMAK AANGAAN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3491" y="6084275"/>
            <a:ext cx="7846458" cy="317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DE</a:t>
            </a:r>
          </a:p>
          <a:p>
            <a:pPr marL="0" lvl="0" indent="0"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KLOOF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620222" y="8304543"/>
            <a:ext cx="4639078" cy="51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2"/>
              </a:lnSpc>
            </a:pPr>
            <a:r>
              <a:rPr lang="en-US" sz="2099" spc="-62">
                <a:solidFill>
                  <a:srgbClr val="C43800"/>
                </a:solidFill>
                <a:latin typeface="Aileron"/>
                <a:ea typeface="Aileron"/>
                <a:cs typeface="Aileron"/>
                <a:sym typeface="Aileron"/>
              </a:rPr>
              <a:t>INGREDIËNTEN </a:t>
            </a:r>
          </a:p>
          <a:p>
            <a:pPr marL="0" lvl="0" indent="0" algn="r">
              <a:lnSpc>
                <a:spcPts val="1952"/>
              </a:lnSpc>
            </a:pPr>
            <a:r>
              <a:rPr lang="en-US" sz="2099" spc="-62">
                <a:solidFill>
                  <a:srgbClr val="C43800"/>
                </a:solidFill>
                <a:latin typeface="Aileron"/>
                <a:ea typeface="Aileron"/>
                <a:cs typeface="Aileron"/>
                <a:sym typeface="Aileron"/>
              </a:rPr>
              <a:t>VOOR JONGERENWERK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618361"/>
            <a:ext cx="10358969" cy="4639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TROUW</a:t>
            </a:r>
          </a:p>
          <a:p>
            <a:pPr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GEDULD</a:t>
            </a:r>
          </a:p>
          <a:p>
            <a:pPr marL="0" lvl="0" indent="0"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RELATIE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312084" y="1076325"/>
            <a:ext cx="4639078" cy="767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GELOOFSGESREKKEN</a:t>
            </a:r>
          </a:p>
          <a:p>
            <a:pPr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WAAR VIND IK DE JONGEREN?</a:t>
            </a:r>
          </a:p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MENTALE PROBLEMATIEK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3491" y="6084275"/>
            <a:ext cx="10358969" cy="317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GESPREK</a:t>
            </a:r>
          </a:p>
          <a:p>
            <a:pPr marL="0" lvl="0" indent="0"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GROEPEN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166540" y="1028700"/>
            <a:ext cx="2073534" cy="2319407"/>
          </a:xfrm>
          <a:custGeom>
            <a:avLst/>
            <a:gdLst/>
            <a:ahLst/>
            <a:cxnLst/>
            <a:rect l="l" t="t" r="r" b="b"/>
            <a:pathLst>
              <a:path w="2073534" h="2319407">
                <a:moveTo>
                  <a:pt x="0" y="0"/>
                </a:moveTo>
                <a:lnTo>
                  <a:pt x="2073534" y="0"/>
                </a:lnTo>
                <a:lnTo>
                  <a:pt x="2073534" y="2319407"/>
                </a:lnTo>
                <a:lnTo>
                  <a:pt x="0" y="23194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7141904"/>
            <a:ext cx="18288000" cy="3145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40"/>
              </a:lnSpc>
            </a:pPr>
            <a:r>
              <a:rPr lang="en-US" sz="29233" b="1" spc="-3537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BEDANKT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5956" y="8986266"/>
            <a:ext cx="2513344" cy="2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 &amp; HYPES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4976" y="1733550"/>
            <a:ext cx="14998047" cy="170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YUSU, IK GA  STUK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8729" y="3948012"/>
            <a:ext cx="14804295" cy="257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A. SERIEUS, IK LACH ME ROT</a:t>
            </a:r>
          </a:p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B. BROER, IK KAN NIET MEER</a:t>
            </a:r>
          </a:p>
          <a:p>
            <a:pPr marL="0" lvl="0" indent="0"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C. IK ZWEER HET, IK BEN DRONKEN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5956" y="8986266"/>
            <a:ext cx="2513344" cy="2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 &amp; HYPES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4976" y="1733550"/>
            <a:ext cx="14998047" cy="1709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😺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8729" y="3948012"/>
            <a:ext cx="14804295" cy="257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A. KATTIGE REACTIE</a:t>
            </a:r>
          </a:p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B. IK WIL SEKS MET JE</a:t>
            </a:r>
          </a:p>
          <a:p>
            <a:pPr marL="0" lvl="0" indent="0"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C. 3-MMC (DRUGS)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69268" y="0"/>
            <a:ext cx="7149465" cy="10287000"/>
          </a:xfrm>
          <a:custGeom>
            <a:avLst/>
            <a:gdLst/>
            <a:ahLst/>
            <a:cxnLst/>
            <a:rect l="l" t="t" r="r" b="b"/>
            <a:pathLst>
              <a:path w="7149465" h="10287000">
                <a:moveTo>
                  <a:pt x="0" y="0"/>
                </a:moveTo>
                <a:lnTo>
                  <a:pt x="7149464" y="0"/>
                </a:lnTo>
                <a:lnTo>
                  <a:pt x="714946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745956" y="8986266"/>
            <a:ext cx="2513344" cy="2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 &amp; HYPES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5956" y="8986266"/>
            <a:ext cx="2513344" cy="2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52"/>
              </a:lnSpc>
            </a:pPr>
            <a:r>
              <a:rPr lang="en-US" sz="2099" b="1" spc="-62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 &amp; HYPES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44976" y="1504950"/>
            <a:ext cx="14998047" cy="115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60"/>
              </a:lnSpc>
            </a:pPr>
            <a:r>
              <a:rPr lang="en-US" sz="10767" b="1" spc="-1302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GEMIDDELDE   SCHERMTIJD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8729" y="3948012"/>
            <a:ext cx="14804295" cy="2572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A. 4,0 UUR</a:t>
            </a:r>
          </a:p>
          <a:p>
            <a:pPr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B. 5,1 UUR</a:t>
            </a:r>
          </a:p>
          <a:p>
            <a:pPr marL="0" lvl="0" indent="0" algn="l">
              <a:lnSpc>
                <a:spcPts val="6597"/>
              </a:lnSpc>
            </a:pPr>
            <a:r>
              <a:rPr lang="en-US" sz="7094" b="1" spc="-212">
                <a:solidFill>
                  <a:srgbClr val="D9D9D9"/>
                </a:solidFill>
                <a:latin typeface="Aileron Bold"/>
                <a:ea typeface="Aileron Bold"/>
                <a:cs typeface="Aileron Bold"/>
                <a:sym typeface="Aileron Bold"/>
              </a:rPr>
              <a:t>C. 6,2 UUR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3491" y="1873118"/>
            <a:ext cx="6529052" cy="327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TRENDS &amp; HYPES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GENERATIES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ONTWIKKELING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CULTUUR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3491" y="6084275"/>
            <a:ext cx="7846458" cy="317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DE</a:t>
            </a:r>
          </a:p>
          <a:p>
            <a:pPr marL="0" lvl="0" indent="0"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IJSBERG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2259" y="292539"/>
            <a:ext cx="15743483" cy="9701921"/>
          </a:xfrm>
          <a:custGeom>
            <a:avLst/>
            <a:gdLst/>
            <a:ahLst/>
            <a:cxnLst/>
            <a:rect l="l" t="t" r="r" b="b"/>
            <a:pathLst>
              <a:path w="15743483" h="9701921">
                <a:moveTo>
                  <a:pt x="0" y="0"/>
                </a:moveTo>
                <a:lnTo>
                  <a:pt x="15743482" y="0"/>
                </a:lnTo>
                <a:lnTo>
                  <a:pt x="15743482" y="9701922"/>
                </a:lnTo>
                <a:lnTo>
                  <a:pt x="0" y="9701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763491" y="1873118"/>
            <a:ext cx="6529052" cy="3913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3"/>
              </a:lnSpc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GEBIEDEN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LICHAMELIJK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EMOTIONEEL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SOCIAAL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COGNITIEF</a:t>
            </a:r>
          </a:p>
          <a:p>
            <a:pPr marL="1177796" lvl="1" indent="-588898" algn="l">
              <a:lnSpc>
                <a:spcPts val="5073"/>
              </a:lnSpc>
              <a:buAutoNum type="arabicPeriod"/>
            </a:pPr>
            <a:r>
              <a:rPr lang="en-US" sz="5455" b="1" spc="-163">
                <a:solidFill>
                  <a:srgbClr val="C43800"/>
                </a:solidFill>
                <a:latin typeface="Aileron Bold"/>
                <a:ea typeface="Aileron Bold"/>
                <a:cs typeface="Aileron Bold"/>
                <a:sym typeface="Aileron Bold"/>
              </a:rPr>
              <a:t>GEESTELIJK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3491" y="7550188"/>
            <a:ext cx="13185670" cy="1708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1582"/>
              </a:lnSpc>
            </a:pPr>
            <a:r>
              <a:rPr lang="en-US" sz="15866" b="1" spc="-1919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ONTWIKKELING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60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43087" y="-6871487"/>
            <a:ext cx="30984496" cy="20643420"/>
          </a:xfrm>
          <a:custGeom>
            <a:avLst/>
            <a:gdLst/>
            <a:ahLst/>
            <a:cxnLst/>
            <a:rect l="l" t="t" r="r" b="b"/>
            <a:pathLst>
              <a:path w="30984496" h="20643420">
                <a:moveTo>
                  <a:pt x="0" y="0"/>
                </a:moveTo>
                <a:lnTo>
                  <a:pt x="30984496" y="0"/>
                </a:lnTo>
                <a:lnTo>
                  <a:pt x="30984496" y="20643420"/>
                </a:lnTo>
                <a:lnTo>
                  <a:pt x="0" y="2064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680528"/>
            <a:ext cx="14127736" cy="2577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392"/>
              </a:lnSpc>
            </a:pPr>
            <a:r>
              <a:rPr lang="en-US" sz="12866" b="1" spc="-1556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TRENDS</a:t>
            </a:r>
          </a:p>
          <a:p>
            <a:pPr marL="0" lvl="0" indent="0" algn="just">
              <a:lnSpc>
                <a:spcPts val="9392"/>
              </a:lnSpc>
            </a:pPr>
            <a:r>
              <a:rPr lang="en-US" sz="12866" b="1" spc="-1556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ELEVATOR  PITCH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</Words>
  <Application>Microsoft Office PowerPoint</Application>
  <PresentationFormat>Aangepast</PresentationFormat>
  <Paragraphs>51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Aileron Bold</vt:lpstr>
      <vt:lpstr>Calibri</vt:lpstr>
      <vt:lpstr>Aileron Ultra-Bold</vt:lpstr>
      <vt:lpstr>Aileron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Jongeren begrijpen - training Hardenberg</dc:title>
  <dc:creator>eigenaar</dc:creator>
  <cp:lastModifiedBy>evdgrampel@online.nl</cp:lastModifiedBy>
  <cp:revision>2</cp:revision>
  <dcterms:created xsi:type="dcterms:W3CDTF">2006-08-16T00:00:00Z</dcterms:created>
  <dcterms:modified xsi:type="dcterms:W3CDTF">2026-06-22T18:59:38Z</dcterms:modified>
  <dc:identifier>DAHI5Y9vOnA</dc:identifier>
</cp:coreProperties>
</file>